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1" roundtripDataSignature="AMtx7mgmf0FOzuZCQSZUMW2pkMnjtYc5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6c12fec5ce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6c12fec5ce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16c12fec5ce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6c12fec5ce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6c12fec5ce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16c12fec5ce_0_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6c12fec5ce_0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6c12fec5ce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6c12fec5ce_0_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6c12fec5ce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6c12fec5ce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16c12fec5ce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6c12fec5ce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6c12fec5ce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16c12fec5ce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971d880c8a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971d880c8a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1971d880c8a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6c12fec5ce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6c12fec5ce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16c12fec5ce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4"/>
          <p:cNvSpPr txBox="1"/>
          <p:nvPr>
            <p:ph type="ctrTitle"/>
          </p:nvPr>
        </p:nvSpPr>
        <p:spPr>
          <a:xfrm>
            <a:off x="6311900" y="448056"/>
            <a:ext cx="5428996" cy="34015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alibri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4"/>
          <p:cNvSpPr txBox="1"/>
          <p:nvPr>
            <p:ph idx="1" type="subTitle"/>
          </p:nvPr>
        </p:nvSpPr>
        <p:spPr>
          <a:xfrm>
            <a:off x="6311900" y="4471416"/>
            <a:ext cx="5428996" cy="1299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/>
            </a:lvl1pPr>
            <a:lvl2pPr lvl="1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lvl="2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lvl="3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lvl="4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lvl="5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lvl="6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lvl="7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lvl="8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/>
        </p:txBody>
      </p:sp>
      <p:cxnSp>
        <p:nvCxnSpPr>
          <p:cNvPr id="16" name="Google Shape;16;p14"/>
          <p:cNvCxnSpPr/>
          <p:nvPr/>
        </p:nvCxnSpPr>
        <p:spPr>
          <a:xfrm>
            <a:off x="6318321" y="4122000"/>
            <a:ext cx="5447091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14"/>
          <p:cNvSpPr/>
          <p:nvPr>
            <p:ph idx="2" type="pic"/>
          </p:nvPr>
        </p:nvSpPr>
        <p:spPr>
          <a:xfrm>
            <a:off x="450850" y="447675"/>
            <a:ext cx="5429250" cy="542873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3"/>
          <p:cNvSpPr txBox="1"/>
          <p:nvPr>
            <p:ph type="ctrTitle"/>
          </p:nvPr>
        </p:nvSpPr>
        <p:spPr>
          <a:xfrm>
            <a:off x="603504" y="770467"/>
            <a:ext cx="10782300" cy="33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00"/>
              <a:buFont typeface="Calibri"/>
              <a:buNone/>
              <a:defRPr sz="8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subTitle"/>
          </p:nvPr>
        </p:nvSpPr>
        <p:spPr>
          <a:xfrm>
            <a:off x="667512" y="4206876"/>
            <a:ext cx="9228201" cy="1645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800"/>
              <a:buNone/>
              <a:defRPr sz="2800"/>
            </a:lvl2pPr>
            <a:lvl3pPr lvl="2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/>
            </a:lvl3pPr>
            <a:lvl4pPr lvl="3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4pPr>
            <a:lvl5pPr lvl="4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5pPr>
            <a:lvl6pPr lvl="5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6pPr>
            <a:lvl7pPr lvl="6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7pPr>
            <a:lvl8pPr lvl="7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8pPr>
            <a:lvl9pPr lvl="8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4"/>
          <p:cNvSpPr txBox="1"/>
          <p:nvPr>
            <p:ph type="title"/>
          </p:nvPr>
        </p:nvSpPr>
        <p:spPr>
          <a:xfrm>
            <a:off x="603504" y="767419"/>
            <a:ext cx="10780776" cy="33558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Calibri"/>
              <a:buNone/>
              <a:defRPr b="0" sz="8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4"/>
          <p:cNvSpPr txBox="1"/>
          <p:nvPr>
            <p:ph idx="1" type="body"/>
          </p:nvPr>
        </p:nvSpPr>
        <p:spPr>
          <a:xfrm>
            <a:off x="667512" y="4204209"/>
            <a:ext cx="9226296" cy="1645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3" name="Google Shape;83;p24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24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4"/>
          <p:cNvSpPr txBox="1"/>
          <p:nvPr>
            <p:ph idx="12" type="sldNum"/>
          </p:nvPr>
        </p:nvSpPr>
        <p:spPr>
          <a:xfrm>
            <a:off x="11049926" y="6308900"/>
            <a:ext cx="697574" cy="474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5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5"/>
          <p:cNvSpPr txBox="1"/>
          <p:nvPr>
            <p:ph type="title"/>
          </p:nvPr>
        </p:nvSpPr>
        <p:spPr>
          <a:xfrm>
            <a:off x="8261404" y="542282"/>
            <a:ext cx="3383280" cy="19202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5"/>
          <p:cNvSpPr txBox="1"/>
          <p:nvPr>
            <p:ph idx="1" type="body"/>
          </p:nvPr>
        </p:nvSpPr>
        <p:spPr>
          <a:xfrm>
            <a:off x="762000" y="762000"/>
            <a:ext cx="60960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3200"/>
              <a:buChar char=" "/>
              <a:defRPr sz="3200"/>
            </a:lvl1pPr>
            <a:lvl2pPr indent="-4064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800"/>
              <a:buChar char=" "/>
              <a:defRPr sz="2800"/>
            </a:lvl2pPr>
            <a:lvl3pPr indent="-3810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3pPr>
            <a:lvl4pPr indent="-355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4pPr>
            <a:lvl5pPr indent="-355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5pPr>
            <a:lvl6pPr indent="-355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6pPr>
            <a:lvl7pPr indent="-355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7pPr>
            <a:lvl8pPr indent="-355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8pPr>
            <a:lvl9pPr indent="-355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9pPr>
          </a:lstStyle>
          <a:p/>
        </p:txBody>
      </p:sp>
      <p:sp>
        <p:nvSpPr>
          <p:cNvPr id="90" name="Google Shape;90;p25"/>
          <p:cNvSpPr txBox="1"/>
          <p:nvPr>
            <p:ph idx="2" type="body"/>
          </p:nvPr>
        </p:nvSpPr>
        <p:spPr>
          <a:xfrm>
            <a:off x="8275982" y="2511813"/>
            <a:ext cx="3398520" cy="3126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alibri"/>
              <a:buNone/>
              <a:defRPr sz="1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1" name="Google Shape;91;p25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25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5"/>
          <p:cNvSpPr txBox="1"/>
          <p:nvPr>
            <p:ph idx="12" type="sldNum"/>
          </p:nvPr>
        </p:nvSpPr>
        <p:spPr>
          <a:xfrm>
            <a:off x="11170920" y="6315718"/>
            <a:ext cx="503582" cy="4675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bg>
      <p:bgPr>
        <a:solidFill>
          <a:schemeClr val="accen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6"/>
          <p:cNvSpPr txBox="1"/>
          <p:nvPr>
            <p:ph type="title"/>
          </p:nvPr>
        </p:nvSpPr>
        <p:spPr>
          <a:xfrm>
            <a:off x="649224" y="5418667"/>
            <a:ext cx="10780776" cy="6132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  <a:defRPr b="0" sz="3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6"/>
          <p:cNvSpPr/>
          <p:nvPr>
            <p:ph idx="2" type="pic"/>
          </p:nvPr>
        </p:nvSpPr>
        <p:spPr>
          <a:xfrm>
            <a:off x="0" y="0"/>
            <a:ext cx="12192000" cy="5330952"/>
          </a:xfrm>
          <a:prstGeom prst="rect">
            <a:avLst/>
          </a:prstGeom>
          <a:solidFill>
            <a:srgbClr val="B7E0E9"/>
          </a:solidFill>
          <a:ln>
            <a:noFill/>
          </a:ln>
        </p:spPr>
      </p:sp>
      <p:sp>
        <p:nvSpPr>
          <p:cNvPr id="97" name="Google Shape;97;p26"/>
          <p:cNvSpPr txBox="1"/>
          <p:nvPr>
            <p:ph idx="1" type="body"/>
          </p:nvPr>
        </p:nvSpPr>
        <p:spPr>
          <a:xfrm>
            <a:off x="676656" y="5909735"/>
            <a:ext cx="9229344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8" name="Google Shape;98;p26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26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6"/>
          <p:cNvSpPr txBox="1"/>
          <p:nvPr>
            <p:ph idx="12" type="sldNum"/>
          </p:nvPr>
        </p:nvSpPr>
        <p:spPr>
          <a:xfrm>
            <a:off x="10995660" y="6321256"/>
            <a:ext cx="519684" cy="4620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7"/>
          <p:cNvSpPr txBox="1"/>
          <p:nvPr>
            <p:ph idx="1" type="body"/>
          </p:nvPr>
        </p:nvSpPr>
        <p:spPr>
          <a:xfrm rot="5400000">
            <a:off x="4170426" y="-1482090"/>
            <a:ext cx="3766185" cy="10753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1pPr>
            <a:lvl2pPr indent="-3429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indent="-3429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indent="-3429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indent="-3429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indent="-3429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indent="-3429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indent="-3429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/>
        </p:txBody>
      </p:sp>
      <p:sp>
        <p:nvSpPr>
          <p:cNvPr id="104" name="Google Shape;104;p27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27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7"/>
          <p:cNvSpPr txBox="1"/>
          <p:nvPr>
            <p:ph idx="12" type="sldNum"/>
          </p:nvPr>
        </p:nvSpPr>
        <p:spPr>
          <a:xfrm>
            <a:off x="10839861" y="6159480"/>
            <a:ext cx="666339" cy="4815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8"/>
          <p:cNvSpPr txBox="1"/>
          <p:nvPr>
            <p:ph type="title"/>
          </p:nvPr>
        </p:nvSpPr>
        <p:spPr>
          <a:xfrm rot="5400000">
            <a:off x="7658100" y="1781175"/>
            <a:ext cx="48006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8"/>
          <p:cNvSpPr txBox="1"/>
          <p:nvPr>
            <p:ph idx="1" type="body"/>
          </p:nvPr>
        </p:nvSpPr>
        <p:spPr>
          <a:xfrm rot="5400000">
            <a:off x="1938338" y="-452437"/>
            <a:ext cx="5400675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1pPr>
            <a:lvl2pPr indent="-3429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indent="-3429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indent="-3429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indent="-3429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indent="-3429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indent="-3429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indent="-3429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/>
        </p:txBody>
      </p:sp>
      <p:sp>
        <p:nvSpPr>
          <p:cNvPr id="110" name="Google Shape;110;p28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28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8"/>
          <p:cNvSpPr txBox="1"/>
          <p:nvPr>
            <p:ph idx="12" type="sldNum"/>
          </p:nvPr>
        </p:nvSpPr>
        <p:spPr>
          <a:xfrm>
            <a:off x="10728960" y="6296542"/>
            <a:ext cx="777240" cy="486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">
  <p:cSld name="Section Break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9"/>
          <p:cNvSpPr txBox="1"/>
          <p:nvPr>
            <p:ph type="ctrTitle"/>
          </p:nvPr>
        </p:nvSpPr>
        <p:spPr>
          <a:xfrm>
            <a:off x="4385412" y="448056"/>
            <a:ext cx="7355484" cy="34015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9"/>
          <p:cNvSpPr txBox="1"/>
          <p:nvPr>
            <p:ph idx="1" type="subTitle"/>
          </p:nvPr>
        </p:nvSpPr>
        <p:spPr>
          <a:xfrm>
            <a:off x="4385412" y="4471416"/>
            <a:ext cx="7355484" cy="1481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/>
            </a:lvl1pPr>
            <a:lvl2pPr lvl="1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lvl="2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lvl="3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lvl="4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lvl="5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lvl="6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lvl="7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lvl="8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/>
        </p:txBody>
      </p:sp>
      <p:cxnSp>
        <p:nvCxnSpPr>
          <p:cNvPr id="116" name="Google Shape;116;p29"/>
          <p:cNvCxnSpPr/>
          <p:nvPr/>
        </p:nvCxnSpPr>
        <p:spPr>
          <a:xfrm>
            <a:off x="4385412" y="4122000"/>
            <a:ext cx="738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7" name="Google Shape;117;p29"/>
          <p:cNvSpPr/>
          <p:nvPr>
            <p:ph idx="2" type="pic"/>
          </p:nvPr>
        </p:nvSpPr>
        <p:spPr>
          <a:xfrm>
            <a:off x="449263" y="447675"/>
            <a:ext cx="3449637" cy="17272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9"/>
          <p:cNvSpPr/>
          <p:nvPr>
            <p:ph idx="3" type="pic"/>
          </p:nvPr>
        </p:nvSpPr>
        <p:spPr>
          <a:xfrm>
            <a:off x="449263" y="2354263"/>
            <a:ext cx="3449637" cy="17272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9"/>
          <p:cNvSpPr/>
          <p:nvPr>
            <p:ph idx="4" type="pic"/>
          </p:nvPr>
        </p:nvSpPr>
        <p:spPr>
          <a:xfrm>
            <a:off x="449263" y="4260850"/>
            <a:ext cx="3449637" cy="172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Introduction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5"/>
          <p:cNvSpPr txBox="1"/>
          <p:nvPr>
            <p:ph type="title"/>
          </p:nvPr>
        </p:nvSpPr>
        <p:spPr>
          <a:xfrm>
            <a:off x="448056" y="388800"/>
            <a:ext cx="5432044" cy="86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" name="Google Shape;20;p15"/>
          <p:cNvCxnSpPr/>
          <p:nvPr/>
        </p:nvCxnSpPr>
        <p:spPr>
          <a:xfrm>
            <a:off x="450000" y="1609200"/>
            <a:ext cx="5434694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" name="Google Shape;21;p15"/>
          <p:cNvSpPr txBox="1"/>
          <p:nvPr>
            <p:ph idx="1" type="body"/>
          </p:nvPr>
        </p:nvSpPr>
        <p:spPr>
          <a:xfrm>
            <a:off x="448056" y="1944000"/>
            <a:ext cx="5432044" cy="40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/>
            </a:lvl1pPr>
            <a:lvl2pPr indent="-3429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indent="-3429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indent="-3429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indent="-3429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indent="-3429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indent="-3429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indent="-3429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/>
        </p:txBody>
      </p:sp>
      <p:sp>
        <p:nvSpPr>
          <p:cNvPr id="22" name="Google Shape;22;p15"/>
          <p:cNvSpPr/>
          <p:nvPr>
            <p:ph idx="2" type="pic"/>
          </p:nvPr>
        </p:nvSpPr>
        <p:spPr>
          <a:xfrm>
            <a:off x="6307138" y="449263"/>
            <a:ext cx="5432425" cy="5502275"/>
          </a:xfrm>
          <a:prstGeom prst="rect">
            <a:avLst/>
          </a:prstGeom>
          <a:noFill/>
          <a:ln>
            <a:noFill/>
          </a:ln>
        </p:spPr>
      </p:sp>
      <p:sp>
        <p:nvSpPr>
          <p:cNvPr id="23" name="Google Shape;23;p15"/>
          <p:cNvSpPr txBox="1"/>
          <p:nvPr>
            <p:ph idx="10" type="dt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15"/>
          <p:cNvSpPr txBox="1"/>
          <p:nvPr>
            <p:ph idx="11" type="ftr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2" type="sldNum"/>
          </p:nvPr>
        </p:nvSpPr>
        <p:spPr>
          <a:xfrm>
            <a:off x="11241025" y="6153912"/>
            <a:ext cx="502920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180000" lIns="91425" spcFirstLastPara="1" rIns="91425" wrap="square" tIns="1800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6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16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2" type="sldNum"/>
          </p:nvPr>
        </p:nvSpPr>
        <p:spPr>
          <a:xfrm>
            <a:off x="10852218" y="6358468"/>
            <a:ext cx="653982" cy="424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7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17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7"/>
          <p:cNvSpPr txBox="1"/>
          <p:nvPr>
            <p:ph idx="12" type="sldNum"/>
          </p:nvPr>
        </p:nvSpPr>
        <p:spPr>
          <a:xfrm>
            <a:off x="10728960" y="6321256"/>
            <a:ext cx="535940" cy="4620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8"/>
          <p:cNvSpPr txBox="1"/>
          <p:nvPr>
            <p:ph idx="1" type="body"/>
          </p:nvPr>
        </p:nvSpPr>
        <p:spPr>
          <a:xfrm>
            <a:off x="676656" y="1998134"/>
            <a:ext cx="4663440" cy="376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indent="-355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indent="-3302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indent="-3302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indent="-3302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indent="-3302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indent="-3302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indent="-3302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/>
        </p:txBody>
      </p:sp>
      <p:sp>
        <p:nvSpPr>
          <p:cNvPr id="38" name="Google Shape;38;p18"/>
          <p:cNvSpPr txBox="1"/>
          <p:nvPr>
            <p:ph idx="2" type="body"/>
          </p:nvPr>
        </p:nvSpPr>
        <p:spPr>
          <a:xfrm>
            <a:off x="6011330" y="1998134"/>
            <a:ext cx="4663440" cy="376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indent="-355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indent="-3302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indent="-3302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indent="-3302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indent="-3302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indent="-3302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indent="-3302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/>
        </p:txBody>
      </p:sp>
      <p:sp>
        <p:nvSpPr>
          <p:cNvPr id="39" name="Google Shape;39;p18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18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8"/>
          <p:cNvSpPr txBox="1"/>
          <p:nvPr>
            <p:ph idx="12" type="sldNum"/>
          </p:nvPr>
        </p:nvSpPr>
        <p:spPr>
          <a:xfrm>
            <a:off x="10728960" y="6303637"/>
            <a:ext cx="777240" cy="5543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Summar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9"/>
          <p:cNvSpPr txBox="1"/>
          <p:nvPr>
            <p:ph type="title"/>
          </p:nvPr>
        </p:nvSpPr>
        <p:spPr>
          <a:xfrm>
            <a:off x="448056" y="388800"/>
            <a:ext cx="3452432" cy="12624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4" name="Google Shape;44;p19"/>
          <p:cNvCxnSpPr/>
          <p:nvPr/>
        </p:nvCxnSpPr>
        <p:spPr>
          <a:xfrm>
            <a:off x="450000" y="1988843"/>
            <a:ext cx="3454116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19"/>
          <p:cNvSpPr txBox="1"/>
          <p:nvPr>
            <p:ph idx="1" type="body"/>
          </p:nvPr>
        </p:nvSpPr>
        <p:spPr>
          <a:xfrm>
            <a:off x="448056" y="2326441"/>
            <a:ext cx="3452432" cy="3624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/>
            </a:lvl1pPr>
            <a:lvl2pPr indent="-3429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indent="-3429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indent="-3429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indent="-3429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indent="-3429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indent="-3429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indent="-3429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/>
        </p:txBody>
      </p:sp>
      <p:sp>
        <p:nvSpPr>
          <p:cNvPr id="46" name="Google Shape;46;p19"/>
          <p:cNvSpPr/>
          <p:nvPr>
            <p:ph idx="2" type="pic"/>
          </p:nvPr>
        </p:nvSpPr>
        <p:spPr>
          <a:xfrm>
            <a:off x="4367213" y="449263"/>
            <a:ext cx="3600450" cy="5508625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19"/>
          <p:cNvSpPr/>
          <p:nvPr>
            <p:ph idx="3" type="pic"/>
          </p:nvPr>
        </p:nvSpPr>
        <p:spPr>
          <a:xfrm>
            <a:off x="8147050" y="449263"/>
            <a:ext cx="3595688" cy="5502275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19"/>
          <p:cNvSpPr txBox="1"/>
          <p:nvPr>
            <p:ph idx="10" type="dt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19"/>
          <p:cNvSpPr txBox="1"/>
          <p:nvPr>
            <p:ph idx="11" type="ftr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9"/>
          <p:cNvSpPr txBox="1"/>
          <p:nvPr>
            <p:ph idx="12" type="sldNum"/>
          </p:nvPr>
        </p:nvSpPr>
        <p:spPr>
          <a:xfrm>
            <a:off x="11241025" y="6153912"/>
            <a:ext cx="502920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180000" lIns="91425" spcFirstLastPara="1" rIns="91425" wrap="square" tIns="1800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0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" type="body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1pPr>
            <a:lvl2pPr indent="-3429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indent="-3429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indent="-3429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indent="-3429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indent="-3429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indent="-3429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indent="-3429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/>
        </p:txBody>
      </p:sp>
      <p:sp>
        <p:nvSpPr>
          <p:cNvPr id="54" name="Google Shape;54;p20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20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2" type="sldNum"/>
          </p:nvPr>
        </p:nvSpPr>
        <p:spPr>
          <a:xfrm>
            <a:off x="10914001" y="6340706"/>
            <a:ext cx="592199" cy="442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1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" type="body"/>
          </p:nvPr>
        </p:nvSpPr>
        <p:spPr>
          <a:xfrm>
            <a:off x="676656" y="2040467"/>
            <a:ext cx="4663440" cy="7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200"/>
              <a:buNone/>
              <a:defRPr b="0" sz="2200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" name="Google Shape;60;p21"/>
          <p:cNvSpPr txBox="1"/>
          <p:nvPr>
            <p:ph idx="2" type="body"/>
          </p:nvPr>
        </p:nvSpPr>
        <p:spPr>
          <a:xfrm>
            <a:off x="676656" y="2753084"/>
            <a:ext cx="466344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indent="-355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indent="-3302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indent="-3302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indent="-3302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indent="-3302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indent="-3302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indent="-3302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/>
        </p:txBody>
      </p:sp>
      <p:sp>
        <p:nvSpPr>
          <p:cNvPr id="61" name="Google Shape;61;p21"/>
          <p:cNvSpPr txBox="1"/>
          <p:nvPr>
            <p:ph idx="3" type="body"/>
          </p:nvPr>
        </p:nvSpPr>
        <p:spPr>
          <a:xfrm>
            <a:off x="6007608" y="2038435"/>
            <a:ext cx="4663440" cy="7223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200"/>
              <a:buNone/>
              <a:defRPr b="0" sz="2200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21"/>
          <p:cNvSpPr txBox="1"/>
          <p:nvPr>
            <p:ph idx="4" type="body"/>
          </p:nvPr>
        </p:nvSpPr>
        <p:spPr>
          <a:xfrm>
            <a:off x="6007608" y="2750990"/>
            <a:ext cx="466344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indent="-355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indent="-3302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indent="-3302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indent="-3302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indent="-3302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indent="-3302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indent="-3302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/>
        </p:txBody>
      </p:sp>
      <p:sp>
        <p:nvSpPr>
          <p:cNvPr id="63" name="Google Shape;63;p21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1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1"/>
          <p:cNvSpPr txBox="1"/>
          <p:nvPr>
            <p:ph idx="12" type="sldNum"/>
          </p:nvPr>
        </p:nvSpPr>
        <p:spPr>
          <a:xfrm>
            <a:off x="10864574" y="6353064"/>
            <a:ext cx="641626" cy="4302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2"/>
          <p:cNvSpPr/>
          <p:nvPr>
            <p:ph idx="2" type="pic"/>
          </p:nvPr>
        </p:nvSpPr>
        <p:spPr>
          <a:xfrm>
            <a:off x="0" y="0"/>
            <a:ext cx="12192000" cy="5949950"/>
          </a:xfrm>
          <a:prstGeom prst="rect">
            <a:avLst/>
          </a:prstGeom>
          <a:solidFill>
            <a:srgbClr val="CCDDD7"/>
          </a:solidFill>
          <a:ln>
            <a:noFill/>
          </a:ln>
        </p:spPr>
      </p:sp>
      <p:sp>
        <p:nvSpPr>
          <p:cNvPr id="68" name="Google Shape;68;p22"/>
          <p:cNvSpPr txBox="1"/>
          <p:nvPr>
            <p:ph type="title"/>
          </p:nvPr>
        </p:nvSpPr>
        <p:spPr>
          <a:xfrm>
            <a:off x="6435830" y="388800"/>
            <a:ext cx="5314209" cy="4293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4800"/>
              <a:buFont typeface="Calibri"/>
              <a:buNone/>
              <a:defRPr sz="48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2"/>
          <p:cNvSpPr txBox="1"/>
          <p:nvPr>
            <p:ph idx="1" type="body"/>
          </p:nvPr>
        </p:nvSpPr>
        <p:spPr>
          <a:xfrm>
            <a:off x="6435831" y="4787752"/>
            <a:ext cx="5313255" cy="882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i="0" sz="2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indent="-3429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indent="-3429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indent="-3429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indent="-3429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indent="-3429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indent="-3429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0" type="dt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22"/>
          <p:cNvSpPr txBox="1"/>
          <p:nvPr>
            <p:ph idx="11" type="ftr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2" type="sldNum"/>
          </p:nvPr>
        </p:nvSpPr>
        <p:spPr>
          <a:xfrm>
            <a:off x="11241025" y="6153912"/>
            <a:ext cx="502920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180000" lIns="91425" spcFirstLastPara="1" rIns="91425" wrap="square" tIns="1800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alibri"/>
              <a:buNone/>
              <a:defRPr b="0" i="0" sz="5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 "/>
              <a:defRPr b="0" i="0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 "/>
              <a:defRPr b="0" i="0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 "/>
              <a:defRPr b="0" i="1" sz="20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2" name="Google Shape;12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726186" y="6056359"/>
            <a:ext cx="2556416" cy="78597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jpg"/><Relationship Id="rId4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jpg"/><Relationship Id="rId4" Type="http://schemas.openxmlformats.org/officeDocument/2006/relationships/image" Target="../media/image21.jpg"/><Relationship Id="rId5" Type="http://schemas.openxmlformats.org/officeDocument/2006/relationships/image" Target="../media/image2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jpg"/><Relationship Id="rId4" Type="http://schemas.openxmlformats.org/officeDocument/2006/relationships/image" Target="../media/image2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ata.mendeley.com/datasets/6mhrhn7rxc/6" TargetMode="External"/><Relationship Id="rId4" Type="http://schemas.openxmlformats.org/officeDocument/2006/relationships/image" Target="../media/image18.png"/><Relationship Id="rId9" Type="http://schemas.openxmlformats.org/officeDocument/2006/relationships/image" Target="../media/image16.png"/><Relationship Id="rId5" Type="http://schemas.openxmlformats.org/officeDocument/2006/relationships/image" Target="../media/image20.png"/><Relationship Id="rId6" Type="http://schemas.openxmlformats.org/officeDocument/2006/relationships/hyperlink" Target="https://www.linkedin.com/in/lorna-mugambi/" TargetMode="External"/><Relationship Id="rId7" Type="http://schemas.openxmlformats.org/officeDocument/2006/relationships/image" Target="../media/image15.png"/><Relationship Id="rId8" Type="http://schemas.openxmlformats.org/officeDocument/2006/relationships/hyperlink" Target="https://github.com/lornamugambi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jpg"/><Relationship Id="rId4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"/>
          <p:cNvSpPr txBox="1"/>
          <p:nvPr>
            <p:ph type="ctrTitle"/>
          </p:nvPr>
        </p:nvSpPr>
        <p:spPr>
          <a:xfrm>
            <a:off x="6470825" y="497475"/>
            <a:ext cx="5644800" cy="352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DSAIL-Porini: Annotated camera trap images of wildlife species from a conservancy in Kenya</a:t>
            </a:r>
            <a:endParaRPr/>
          </a:p>
        </p:txBody>
      </p:sp>
      <p:sp>
        <p:nvSpPr>
          <p:cNvPr id="125" name="Google Shape;125;p1"/>
          <p:cNvSpPr txBox="1"/>
          <p:nvPr/>
        </p:nvSpPr>
        <p:spPr>
          <a:xfrm>
            <a:off x="6492650" y="4322125"/>
            <a:ext cx="54681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Calibri"/>
                <a:ea typeface="Calibri"/>
                <a:cs typeface="Calibri"/>
                <a:sym typeface="Calibri"/>
              </a:rPr>
              <a:t>Lorna Mugambi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Calibri"/>
                <a:ea typeface="Calibri"/>
                <a:cs typeface="Calibri"/>
                <a:sym typeface="Calibri"/>
              </a:rPr>
              <a:t>Centre for Data Science and Artificial Intelligence (DSAIL)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1"/>
          <p:cNvPicPr preferRelativeResize="0"/>
          <p:nvPr/>
        </p:nvPicPr>
        <p:blipFill rotWithShape="1">
          <a:blip r:embed="rId3">
            <a:alphaModFix/>
          </a:blip>
          <a:srcRect b="0" l="23670" r="26921" t="0"/>
          <a:stretch/>
        </p:blipFill>
        <p:spPr>
          <a:xfrm>
            <a:off x="76350" y="450325"/>
            <a:ext cx="6004026" cy="62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6c12fec5ce_0_14"/>
          <p:cNvSpPr txBox="1"/>
          <p:nvPr>
            <p:ph idx="12" type="sldNum"/>
          </p:nvPr>
        </p:nvSpPr>
        <p:spPr>
          <a:xfrm>
            <a:off x="10914001" y="6340706"/>
            <a:ext cx="592200" cy="442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picture containing night sky  Description automatically generated" id="200" name="Google Shape;200;g16c12fec5ce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" y="1"/>
            <a:ext cx="12192000" cy="599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16c12fec5ce_0_14"/>
          <p:cNvSpPr txBox="1"/>
          <p:nvPr/>
        </p:nvSpPr>
        <p:spPr>
          <a:xfrm>
            <a:off x="0" y="4503750"/>
            <a:ext cx="12192000" cy="74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Lens flare </a:t>
            </a:r>
            <a:endParaRPr sz="4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6c12fec5ce_0_27"/>
          <p:cNvSpPr txBox="1"/>
          <p:nvPr>
            <p:ph idx="12" type="sldNum"/>
          </p:nvPr>
        </p:nvSpPr>
        <p:spPr>
          <a:xfrm>
            <a:off x="10914001" y="6340706"/>
            <a:ext cx="592200" cy="442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8" name="Google Shape;208;g16c12fec5ce_0_27"/>
          <p:cNvPicPr preferRelativeResize="0"/>
          <p:nvPr/>
        </p:nvPicPr>
        <p:blipFill rotWithShape="1">
          <a:blip r:embed="rId3">
            <a:alphaModFix/>
          </a:blip>
          <a:srcRect b="0" l="0" r="1302" t="0"/>
          <a:stretch/>
        </p:blipFill>
        <p:spPr>
          <a:xfrm>
            <a:off x="321725" y="557200"/>
            <a:ext cx="5683857" cy="53095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ree, outdoor, ground, mammal  Description automatically generated" id="209" name="Google Shape;209;g16c12fec5ce_0_27"/>
          <p:cNvPicPr preferRelativeResize="0"/>
          <p:nvPr/>
        </p:nvPicPr>
        <p:blipFill rotWithShape="1">
          <a:blip r:embed="rId4">
            <a:alphaModFix/>
          </a:blip>
          <a:srcRect b="0" l="35152" r="9270" t="0"/>
          <a:stretch/>
        </p:blipFill>
        <p:spPr>
          <a:xfrm>
            <a:off x="6211083" y="557200"/>
            <a:ext cx="5689800" cy="53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0"/>
          <p:cNvSpPr txBox="1"/>
          <p:nvPr>
            <p:ph type="title"/>
          </p:nvPr>
        </p:nvSpPr>
        <p:spPr>
          <a:xfrm>
            <a:off x="657225" y="499533"/>
            <a:ext cx="10013824" cy="929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7E9C4B"/>
              </a:buClr>
              <a:buSzPts val="4400"/>
              <a:buFont typeface="Arial Rounded"/>
              <a:buNone/>
            </a:pPr>
            <a:r>
              <a:rPr b="1" lang="en-US" sz="4400">
                <a:solidFill>
                  <a:srgbClr val="7E9C4B"/>
                </a:solidFill>
                <a:latin typeface="Arial Rounded"/>
                <a:ea typeface="Arial Rounded"/>
                <a:cs typeface="Arial Rounded"/>
                <a:sym typeface="Arial Rounded"/>
              </a:rPr>
              <a:t>Data analysis</a:t>
            </a:r>
            <a:endParaRPr/>
          </a:p>
        </p:txBody>
      </p:sp>
      <p:sp>
        <p:nvSpPr>
          <p:cNvPr id="215" name="Google Shape;215;p10"/>
          <p:cNvSpPr txBox="1"/>
          <p:nvPr>
            <p:ph idx="1" type="body"/>
          </p:nvPr>
        </p:nvSpPr>
        <p:spPr>
          <a:xfrm>
            <a:off x="657225" y="1481667"/>
            <a:ext cx="4663440" cy="7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None/>
            </a:pPr>
            <a:r>
              <a:rPr lang="en-US"/>
              <a:t>COUNT DISTRIBUTION</a:t>
            </a:r>
            <a:endParaRPr/>
          </a:p>
        </p:txBody>
      </p:sp>
      <p:sp>
        <p:nvSpPr>
          <p:cNvPr id="216" name="Google Shape;216;p10"/>
          <p:cNvSpPr txBox="1"/>
          <p:nvPr>
            <p:ph idx="3" type="body"/>
          </p:nvPr>
        </p:nvSpPr>
        <p:spPr>
          <a:xfrm>
            <a:off x="6007608" y="1482691"/>
            <a:ext cx="4663440" cy="7223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None/>
            </a:pPr>
            <a:r>
              <a:rPr lang="en-US"/>
              <a:t>SEX DISTRIBUTION</a:t>
            </a:r>
            <a:endParaRPr/>
          </a:p>
        </p:txBody>
      </p:sp>
      <p:sp>
        <p:nvSpPr>
          <p:cNvPr id="217" name="Google Shape;217;p10"/>
          <p:cNvSpPr txBox="1"/>
          <p:nvPr>
            <p:ph idx="12" type="sldNum"/>
          </p:nvPr>
        </p:nvSpPr>
        <p:spPr>
          <a:xfrm>
            <a:off x="10864574" y="6353064"/>
            <a:ext cx="641626" cy="4302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8" name="Google Shape;218;p10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7224" y="2445707"/>
            <a:ext cx="4345411" cy="2930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0"/>
          <p:cNvPicPr preferRelativeResize="0"/>
          <p:nvPr>
            <p:ph idx="4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2445707"/>
            <a:ext cx="4067175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6c12fec5ce_0_57"/>
          <p:cNvSpPr txBox="1"/>
          <p:nvPr>
            <p:ph idx="12" type="sldNum"/>
          </p:nvPr>
        </p:nvSpPr>
        <p:spPr>
          <a:xfrm>
            <a:off x="10864574" y="6353064"/>
            <a:ext cx="641700" cy="430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6" name="Google Shape;226;g16c12fec5ce_0_57"/>
          <p:cNvPicPr preferRelativeResize="0"/>
          <p:nvPr/>
        </p:nvPicPr>
        <p:blipFill rotWithShape="1">
          <a:blip r:embed="rId3">
            <a:alphaModFix/>
          </a:blip>
          <a:srcRect b="0" l="0" r="31600" t="0"/>
          <a:stretch/>
        </p:blipFill>
        <p:spPr>
          <a:xfrm>
            <a:off x="104725" y="79200"/>
            <a:ext cx="4973524" cy="655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g16c12fec5ce_0_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4250" y="43575"/>
            <a:ext cx="5420026" cy="344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g16c12fec5ce_0_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4250" y="3484100"/>
            <a:ext cx="5420026" cy="258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g16c12fec5ce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650" y="379850"/>
            <a:ext cx="11441025" cy="554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6c12fec5ce_0_73"/>
          <p:cNvSpPr txBox="1"/>
          <p:nvPr>
            <p:ph idx="12" type="sldNum"/>
          </p:nvPr>
        </p:nvSpPr>
        <p:spPr>
          <a:xfrm>
            <a:off x="10864574" y="6353064"/>
            <a:ext cx="641700" cy="430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1" name="Google Shape;241;g16c12fec5ce_0_73"/>
          <p:cNvPicPr preferRelativeResize="0"/>
          <p:nvPr/>
        </p:nvPicPr>
        <p:blipFill rotWithShape="1">
          <a:blip r:embed="rId3">
            <a:alphaModFix/>
          </a:blip>
          <a:srcRect b="0" l="0" r="10602" t="0"/>
          <a:stretch/>
        </p:blipFill>
        <p:spPr>
          <a:xfrm>
            <a:off x="52750" y="201875"/>
            <a:ext cx="6541751" cy="531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g16c12fec5ce_0_73"/>
          <p:cNvPicPr preferRelativeResize="0"/>
          <p:nvPr/>
        </p:nvPicPr>
        <p:blipFill rotWithShape="1">
          <a:blip r:embed="rId4">
            <a:alphaModFix/>
          </a:blip>
          <a:srcRect b="0" l="54446" r="0" t="0"/>
          <a:stretch/>
        </p:blipFill>
        <p:spPr>
          <a:xfrm>
            <a:off x="6638075" y="201875"/>
            <a:ext cx="5553926" cy="531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971d880c8a_0_2"/>
          <p:cNvSpPr txBox="1"/>
          <p:nvPr>
            <p:ph idx="4" type="body"/>
          </p:nvPr>
        </p:nvSpPr>
        <p:spPr>
          <a:xfrm>
            <a:off x="390050" y="5200774"/>
            <a:ext cx="7675200" cy="619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1300"/>
              </a:spcBef>
              <a:spcAft>
                <a:spcPts val="0"/>
              </a:spcAft>
              <a:buNone/>
            </a:pPr>
            <a:r>
              <a:rPr b="1" lang="en-US" sz="3500"/>
              <a:t>THANK YOU</a:t>
            </a:r>
            <a:endParaRPr b="1" sz="3500"/>
          </a:p>
        </p:txBody>
      </p:sp>
      <p:sp>
        <p:nvSpPr>
          <p:cNvPr id="249" name="Google Shape;249;g1971d880c8a_0_2"/>
          <p:cNvSpPr txBox="1"/>
          <p:nvPr>
            <p:ph idx="12" type="sldNum"/>
          </p:nvPr>
        </p:nvSpPr>
        <p:spPr>
          <a:xfrm>
            <a:off x="10864574" y="6353064"/>
            <a:ext cx="641700" cy="430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1" lang="en-US" sz="2900"/>
              <a:t>‹#›</a:t>
            </a:fld>
            <a:endParaRPr b="1" sz="2900"/>
          </a:p>
        </p:txBody>
      </p:sp>
      <p:pic>
        <p:nvPicPr>
          <p:cNvPr id="250" name="Google Shape;250;g1971d880c8a_0_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6750" y="692175"/>
            <a:ext cx="9866124" cy="2511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1971d880c8a_0_2"/>
          <p:cNvSpPr txBox="1"/>
          <p:nvPr/>
        </p:nvSpPr>
        <p:spPr>
          <a:xfrm>
            <a:off x="886750" y="4639250"/>
            <a:ext cx="233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lorna.mugambi@dkut.ac.ke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2" name="Google Shape;252;g1971d880c8a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95076" y="3886100"/>
            <a:ext cx="1003799" cy="75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g1971d880c8a_0_2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89900" y="3884944"/>
            <a:ext cx="754324" cy="75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g1971d880c8a_0_2">
            <a:hlinkClick r:id="rId8"/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77150" y="3926001"/>
            <a:ext cx="1199140" cy="6744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"/>
          <p:cNvSpPr txBox="1"/>
          <p:nvPr>
            <p:ph type="title"/>
          </p:nvPr>
        </p:nvSpPr>
        <p:spPr>
          <a:xfrm>
            <a:off x="448056" y="388800"/>
            <a:ext cx="5432044" cy="86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7E9C4B"/>
              </a:buClr>
              <a:buSzPts val="4400"/>
              <a:buFont typeface="Arial Rounded"/>
              <a:buNone/>
            </a:pPr>
            <a:r>
              <a:rPr b="1" lang="en-US">
                <a:solidFill>
                  <a:srgbClr val="7E9C4B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Introduction</a:t>
            </a:r>
            <a:endParaRPr/>
          </a:p>
        </p:txBody>
      </p:sp>
      <p:sp>
        <p:nvSpPr>
          <p:cNvPr id="133" name="Google Shape;133;p2"/>
          <p:cNvSpPr txBox="1"/>
          <p:nvPr>
            <p:ph idx="1" type="body"/>
          </p:nvPr>
        </p:nvSpPr>
        <p:spPr>
          <a:xfrm>
            <a:off x="448056" y="1944000"/>
            <a:ext cx="5432044" cy="40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484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</a:pPr>
            <a:r>
              <a:rPr lang="en-US" sz="2000"/>
              <a:t>Camera traps record accurate data in a non-invasive way</a:t>
            </a:r>
            <a:endParaRPr/>
          </a:p>
          <a:p>
            <a:pPr indent="-342900" lvl="0" marL="344844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</a:pPr>
            <a:r>
              <a:rPr lang="en-US" sz="2000"/>
              <a:t>These data can be reviewed/used by other researchers.</a:t>
            </a:r>
            <a:endParaRPr sz="2000"/>
          </a:p>
          <a:p>
            <a:pPr indent="-342900" lvl="0" marL="344844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Census, Sex distribution, feeding habits.</a:t>
            </a:r>
            <a:endParaRPr sz="2000"/>
          </a:p>
          <a:p>
            <a:pPr indent="-342900" lvl="0" marL="344844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</a:pPr>
            <a:r>
              <a:rPr lang="en-US" sz="2000"/>
              <a:t>Replaced traditional techniques -  release &amp; capture</a:t>
            </a:r>
            <a:endParaRPr/>
          </a:p>
          <a:p>
            <a:pPr indent="-342900" lvl="0" marL="344844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</a:pPr>
            <a:r>
              <a:rPr lang="en-US" sz="2000"/>
              <a:t>Deployed 4 camera traps for 7 months</a:t>
            </a:r>
            <a:r>
              <a:rPr lang="en-US" sz="2000">
                <a:solidFill>
                  <a:schemeClr val="dk1"/>
                </a:solidFill>
              </a:rPr>
              <a:t>; from June 2021 to December 2021</a:t>
            </a:r>
            <a:endParaRPr/>
          </a:p>
          <a:p>
            <a:pPr indent="0" lvl="0" marL="1944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</a:pPr>
            <a:r>
              <a:t/>
            </a:r>
            <a:endParaRPr sz="2000"/>
          </a:p>
          <a:p>
            <a:pPr indent="0" lvl="0" marL="1944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</a:pPr>
            <a:r>
              <a:t/>
            </a:r>
            <a:endParaRPr sz="2000"/>
          </a:p>
        </p:txBody>
      </p:sp>
      <p:sp>
        <p:nvSpPr>
          <p:cNvPr id="134" name="Google Shape;134;p2"/>
          <p:cNvSpPr txBox="1"/>
          <p:nvPr>
            <p:ph idx="12" type="sldNum"/>
          </p:nvPr>
        </p:nvSpPr>
        <p:spPr>
          <a:xfrm>
            <a:off x="11241025" y="6153912"/>
            <a:ext cx="502920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180000" lIns="91425" spcFirstLastPara="1" rIns="91425" wrap="square" tIns="180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5" name="Google Shape;135;p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2232" r="22232" t="0"/>
          <a:stretch/>
        </p:blipFill>
        <p:spPr>
          <a:xfrm>
            <a:off x="6307138" y="449263"/>
            <a:ext cx="5432425" cy="550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"/>
          <p:cNvSpPr txBox="1"/>
          <p:nvPr>
            <p:ph type="title"/>
          </p:nvPr>
        </p:nvSpPr>
        <p:spPr>
          <a:xfrm>
            <a:off x="448056" y="388800"/>
            <a:ext cx="5432044" cy="86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7E9C4B"/>
              </a:buClr>
              <a:buSzPct val="100000"/>
              <a:buFont typeface="Arial Rounded"/>
              <a:buNone/>
            </a:pPr>
            <a:r>
              <a:rPr b="1" lang="en-US">
                <a:solidFill>
                  <a:srgbClr val="7E9C4B"/>
                </a:solidFill>
                <a:latin typeface="Arial Rounded"/>
                <a:ea typeface="Arial Rounded"/>
                <a:cs typeface="Arial Rounded"/>
                <a:sym typeface="Arial Rounded"/>
              </a:rPr>
              <a:t>DSAIL-Porini Dataset</a:t>
            </a:r>
            <a:endParaRPr/>
          </a:p>
        </p:txBody>
      </p:sp>
      <p:sp>
        <p:nvSpPr>
          <p:cNvPr id="142" name="Google Shape;142;p3"/>
          <p:cNvSpPr txBox="1"/>
          <p:nvPr>
            <p:ph idx="1" type="body"/>
          </p:nvPr>
        </p:nvSpPr>
        <p:spPr>
          <a:xfrm>
            <a:off x="448056" y="1944000"/>
            <a:ext cx="5063396" cy="40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1150" lvl="0" marL="34484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Arial"/>
              <a:buChar char="•"/>
            </a:pPr>
            <a:r>
              <a:rPr lang="en-US" sz="1900"/>
              <a:t> 8524 annotated images of animals</a:t>
            </a:r>
            <a:endParaRPr sz="1900"/>
          </a:p>
          <a:p>
            <a:pPr indent="-311150" lvl="0" marL="34484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Arial"/>
              <a:buChar char="•"/>
            </a:pPr>
            <a:r>
              <a:rPr lang="en-US" sz="1900"/>
              <a:t>The dataset has 6 categories; </a:t>
            </a:r>
            <a:endParaRPr sz="1900"/>
          </a:p>
          <a:p>
            <a:pPr indent="-311150" lvl="1" marL="69037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Arial"/>
              <a:buChar char="•"/>
            </a:pPr>
            <a:r>
              <a:rPr lang="en-US" sz="1900"/>
              <a:t>Impala</a:t>
            </a:r>
            <a:endParaRPr sz="1900"/>
          </a:p>
          <a:p>
            <a:pPr indent="-311150" lvl="1" marL="69037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Arial"/>
              <a:buChar char="•"/>
            </a:pPr>
            <a:r>
              <a:rPr lang="en-US" sz="1900"/>
              <a:t>Common warthog</a:t>
            </a:r>
            <a:endParaRPr sz="1900"/>
          </a:p>
          <a:p>
            <a:pPr indent="-311150" lvl="1" marL="69037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Arial"/>
              <a:buChar char="•"/>
            </a:pPr>
            <a:r>
              <a:rPr lang="en-US" sz="1900"/>
              <a:t>Burchell’s zebra</a:t>
            </a:r>
            <a:endParaRPr sz="1900"/>
          </a:p>
          <a:p>
            <a:pPr indent="-311150" lvl="1" marL="69037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Arial"/>
              <a:buChar char="•"/>
            </a:pPr>
            <a:r>
              <a:rPr lang="en-US" sz="1900"/>
              <a:t>Sykes’ monkey</a:t>
            </a:r>
            <a:endParaRPr sz="1900"/>
          </a:p>
          <a:p>
            <a:pPr indent="-311150" lvl="1" marL="69037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Arial"/>
              <a:buChar char="•"/>
            </a:pPr>
            <a:r>
              <a:rPr lang="en-US" sz="1900"/>
              <a:t>Defassa waterbuck </a:t>
            </a:r>
            <a:endParaRPr sz="1900"/>
          </a:p>
          <a:p>
            <a:pPr indent="-311150" lvl="1" marL="69037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Arial"/>
              <a:buChar char="•"/>
            </a:pPr>
            <a:r>
              <a:rPr lang="en-US" sz="1900"/>
              <a:t>Bushbuck.</a:t>
            </a:r>
            <a:endParaRPr sz="1900"/>
          </a:p>
          <a:p>
            <a:pPr indent="-120650" lvl="0" marL="194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>
                <a:solidFill>
                  <a:schemeClr val="dk1"/>
                </a:solidFill>
              </a:rPr>
              <a:t>8254 images  from the Raspberry Pi 2 and 610 from the Pi zero</a:t>
            </a:r>
            <a:endParaRPr sz="1900">
              <a:solidFill>
                <a:schemeClr val="dk1"/>
              </a:solidFill>
            </a:endParaRPr>
          </a:p>
          <a:p>
            <a:pPr indent="-120650" lvl="0" marL="194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>
                <a:solidFill>
                  <a:schemeClr val="dk1"/>
                </a:solidFill>
              </a:rPr>
              <a:t>325 images from the Open mv</a:t>
            </a:r>
            <a:endParaRPr sz="1900">
              <a:solidFill>
                <a:schemeClr val="dk1"/>
              </a:solidFill>
            </a:endParaRPr>
          </a:p>
          <a:p>
            <a:pPr indent="-120650" lvl="0" marL="194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US" sz="1900">
                <a:solidFill>
                  <a:schemeClr val="dk1"/>
                </a:solidFill>
              </a:rPr>
              <a:t>All the images are in JPG format</a:t>
            </a:r>
            <a:endParaRPr sz="1900"/>
          </a:p>
          <a:p>
            <a:pPr indent="0" lvl="0" marL="194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r>
              <a:t/>
            </a:r>
            <a:endParaRPr sz="1900"/>
          </a:p>
        </p:txBody>
      </p:sp>
      <p:sp>
        <p:nvSpPr>
          <p:cNvPr id="143" name="Google Shape;143;p3"/>
          <p:cNvSpPr txBox="1"/>
          <p:nvPr>
            <p:ph idx="12" type="sldNum"/>
          </p:nvPr>
        </p:nvSpPr>
        <p:spPr>
          <a:xfrm>
            <a:off x="11241025" y="6153912"/>
            <a:ext cx="502920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180000" lIns="91425" spcFirstLastPara="1" rIns="91425" wrap="square" tIns="180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3"/>
          <p:cNvPicPr preferRelativeResize="0"/>
          <p:nvPr/>
        </p:nvPicPr>
        <p:blipFill rotWithShape="1">
          <a:blip r:embed="rId3">
            <a:alphaModFix/>
          </a:blip>
          <a:srcRect b="0" l="9863" r="27466" t="0"/>
          <a:stretch/>
        </p:blipFill>
        <p:spPr>
          <a:xfrm>
            <a:off x="6096000" y="388800"/>
            <a:ext cx="5972305" cy="5360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"/>
          <p:cNvSpPr txBox="1"/>
          <p:nvPr>
            <p:ph type="title"/>
          </p:nvPr>
        </p:nvSpPr>
        <p:spPr>
          <a:xfrm>
            <a:off x="657224" y="499533"/>
            <a:ext cx="8762349" cy="6027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7E9C4B"/>
              </a:buClr>
              <a:buSzPct val="100000"/>
              <a:buFont typeface="Arial Rounded"/>
              <a:buNone/>
            </a:pPr>
            <a:r>
              <a:rPr b="1" lang="en-US" sz="4400">
                <a:solidFill>
                  <a:srgbClr val="7E9C4B"/>
                </a:solidFill>
                <a:latin typeface="Arial Rounded"/>
                <a:ea typeface="Arial Rounded"/>
                <a:cs typeface="Arial Rounded"/>
                <a:sym typeface="Arial Rounded"/>
              </a:rPr>
              <a:t>Species in the conservancy</a:t>
            </a:r>
            <a:endParaRPr/>
          </a:p>
        </p:txBody>
      </p:sp>
      <p:sp>
        <p:nvSpPr>
          <p:cNvPr id="150" name="Google Shape;150;p4"/>
          <p:cNvSpPr txBox="1"/>
          <p:nvPr>
            <p:ph idx="12" type="sldNum"/>
          </p:nvPr>
        </p:nvSpPr>
        <p:spPr>
          <a:xfrm>
            <a:off x="10852218" y="6358468"/>
            <a:ext cx="653982" cy="424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1" name="Google Shape;15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8001" y="1283246"/>
            <a:ext cx="8857478" cy="4593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"/>
          <p:cNvSpPr txBox="1"/>
          <p:nvPr>
            <p:ph idx="4294967295" type="title"/>
          </p:nvPr>
        </p:nvSpPr>
        <p:spPr>
          <a:xfrm>
            <a:off x="4404519" y="627063"/>
            <a:ext cx="7433254" cy="896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7E9C4B"/>
              </a:buClr>
              <a:buSzPts val="4400"/>
              <a:buFont typeface="Arial Rounded"/>
              <a:buNone/>
            </a:pPr>
            <a:r>
              <a:rPr b="1" lang="en-US" sz="4400">
                <a:solidFill>
                  <a:srgbClr val="7E9C4B"/>
                </a:solidFill>
                <a:latin typeface="Arial Rounded"/>
                <a:ea typeface="Arial Rounded"/>
                <a:cs typeface="Arial Rounded"/>
                <a:sym typeface="Arial Rounded"/>
              </a:rPr>
              <a:t>Value of the Data</a:t>
            </a:r>
            <a:endParaRPr/>
          </a:p>
        </p:txBody>
      </p:sp>
      <p:pic>
        <p:nvPicPr>
          <p:cNvPr id="158" name="Google Shape;158;p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493" l="0" r="0" t="5494"/>
          <a:stretch/>
        </p:blipFill>
        <p:spPr>
          <a:xfrm>
            <a:off x="385474" y="1075580"/>
            <a:ext cx="3655968" cy="2353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5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16621" l="0" r="0" t="16621"/>
          <a:stretch/>
        </p:blipFill>
        <p:spPr>
          <a:xfrm>
            <a:off x="385475" y="3655628"/>
            <a:ext cx="3681614" cy="196860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5"/>
          <p:cNvSpPr txBox="1"/>
          <p:nvPr/>
        </p:nvSpPr>
        <p:spPr>
          <a:xfrm>
            <a:off x="4404526" y="1825625"/>
            <a:ext cx="6718500" cy="37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2000" u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rain machine learning models </a:t>
            </a:r>
            <a:r>
              <a:rPr lang="en-US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for classification and Object detection</a:t>
            </a:r>
            <a:endParaRPr/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 u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Train and t</a:t>
            </a:r>
            <a:r>
              <a:rPr lang="en-US" sz="2000" u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est image</a:t>
            </a:r>
            <a:r>
              <a:rPr lang="en-US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2000" u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based census</a:t>
            </a:r>
            <a:r>
              <a:rPr lang="en-US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u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algorithms as it includes animal counts</a:t>
            </a:r>
            <a:r>
              <a:rPr lang="en-US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endParaRPr/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 u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U</a:t>
            </a:r>
            <a:r>
              <a:rPr lang="en-US" sz="2000" u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nderstand animal behaviour</a:t>
            </a:r>
            <a:endParaRPr sz="20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lang="en-US" sz="2000" u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stimate the animal population growth with time</a:t>
            </a:r>
            <a:endParaRPr sz="20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5"/>
          <p:cNvSpPr txBox="1"/>
          <p:nvPr>
            <p:ph idx="12" type="sldNum"/>
          </p:nvPr>
        </p:nvSpPr>
        <p:spPr>
          <a:xfrm>
            <a:off x="11123112" y="6075123"/>
            <a:ext cx="269818" cy="288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"/>
          <p:cNvSpPr txBox="1"/>
          <p:nvPr>
            <p:ph type="title"/>
          </p:nvPr>
        </p:nvSpPr>
        <p:spPr>
          <a:xfrm>
            <a:off x="448056" y="388800"/>
            <a:ext cx="3452432" cy="12624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7E9C4B"/>
              </a:buClr>
              <a:buSzPts val="4400"/>
              <a:buFont typeface="Arial Rounded"/>
              <a:buNone/>
            </a:pPr>
            <a:r>
              <a:rPr b="1" lang="en-US">
                <a:solidFill>
                  <a:srgbClr val="7E9C4B"/>
                </a:solidFill>
                <a:latin typeface="Arial Rounded"/>
                <a:ea typeface="Arial Rounded"/>
                <a:cs typeface="Arial Rounded"/>
                <a:sym typeface="Arial Rounded"/>
              </a:rPr>
              <a:t>Deployment</a:t>
            </a:r>
            <a:endParaRPr/>
          </a:p>
        </p:txBody>
      </p:sp>
      <p:sp>
        <p:nvSpPr>
          <p:cNvPr id="167" name="Google Shape;167;p7"/>
          <p:cNvSpPr txBox="1"/>
          <p:nvPr>
            <p:ph idx="1" type="body"/>
          </p:nvPr>
        </p:nvSpPr>
        <p:spPr>
          <a:xfrm>
            <a:off x="448056" y="2326442"/>
            <a:ext cx="3452432" cy="34070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27000" lvl="0" marL="194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solidFill>
                  <a:schemeClr val="dk1"/>
                </a:solidFill>
              </a:rPr>
              <a:t>We painted the camera traps green to camouflage them.</a:t>
            </a:r>
            <a:endParaRPr sz="2000">
              <a:solidFill>
                <a:schemeClr val="dk1"/>
              </a:solidFill>
            </a:endParaRPr>
          </a:p>
          <a:p>
            <a:pPr indent="0" lvl="0" marL="194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127000" lvl="0" marL="1944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solidFill>
                  <a:schemeClr val="dk1"/>
                </a:solidFill>
              </a:rPr>
              <a:t>We got more close ups of animals like the waterbuck.</a:t>
            </a:r>
            <a:endParaRPr/>
          </a:p>
          <a:p>
            <a:pPr indent="0" lvl="0" marL="1944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68" name="Google Shape;168;p7"/>
          <p:cNvSpPr txBox="1"/>
          <p:nvPr>
            <p:ph idx="12" type="sldNum"/>
          </p:nvPr>
        </p:nvSpPr>
        <p:spPr>
          <a:xfrm>
            <a:off x="11241025" y="6153912"/>
            <a:ext cx="502920" cy="502920"/>
          </a:xfrm>
          <a:prstGeom prst="rect">
            <a:avLst/>
          </a:prstGeom>
          <a:noFill/>
          <a:ln>
            <a:noFill/>
          </a:ln>
        </p:spPr>
        <p:txBody>
          <a:bodyPr anchorCtr="0" anchor="t" bIns="180000" lIns="91425" spcFirstLastPara="1" rIns="91425" wrap="square" tIns="180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9" name="Google Shape;169;p7"/>
          <p:cNvPicPr preferRelativeResize="0"/>
          <p:nvPr/>
        </p:nvPicPr>
        <p:blipFill rotWithShape="1">
          <a:blip r:embed="rId3">
            <a:alphaModFix/>
          </a:blip>
          <a:srcRect b="3317" l="0" r="0" t="18059"/>
          <a:stretch/>
        </p:blipFill>
        <p:spPr>
          <a:xfrm rot="5400000">
            <a:off x="4298551" y="1612849"/>
            <a:ext cx="5037224" cy="32113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outdoor, ground, grass, sky  Description automatically generated" id="170" name="Google Shape;170;p7"/>
          <p:cNvPicPr preferRelativeResize="0"/>
          <p:nvPr/>
        </p:nvPicPr>
        <p:blipFill rotWithShape="1">
          <a:blip r:embed="rId4">
            <a:alphaModFix/>
          </a:blip>
          <a:srcRect b="8624" l="0" r="0" t="12752"/>
          <a:stretch/>
        </p:blipFill>
        <p:spPr>
          <a:xfrm rot="5400000">
            <a:off x="7635525" y="1599600"/>
            <a:ext cx="5010600" cy="32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"/>
          <p:cNvSpPr txBox="1"/>
          <p:nvPr>
            <p:ph type="title"/>
          </p:nvPr>
        </p:nvSpPr>
        <p:spPr>
          <a:xfrm>
            <a:off x="657224" y="499533"/>
            <a:ext cx="10065055" cy="10787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7E9C4B"/>
              </a:buClr>
              <a:buSzPts val="4400"/>
              <a:buFont typeface="Arial Rounded"/>
              <a:buNone/>
            </a:pPr>
            <a:r>
              <a:rPr b="1" lang="en-US" sz="4400">
                <a:solidFill>
                  <a:srgbClr val="7E9C4B"/>
                </a:solidFill>
                <a:latin typeface="Arial Rounded"/>
                <a:ea typeface="Arial Rounded"/>
                <a:cs typeface="Arial Rounded"/>
                <a:sym typeface="Arial Rounded"/>
              </a:rPr>
              <a:t>Camera trap placement</a:t>
            </a:r>
            <a:endParaRPr sz="4400"/>
          </a:p>
        </p:txBody>
      </p:sp>
      <p:sp>
        <p:nvSpPr>
          <p:cNvPr id="176" name="Google Shape;176;p8"/>
          <p:cNvSpPr txBox="1"/>
          <p:nvPr>
            <p:ph idx="12" type="sldNum"/>
          </p:nvPr>
        </p:nvSpPr>
        <p:spPr>
          <a:xfrm>
            <a:off x="10914001" y="6340706"/>
            <a:ext cx="592199" cy="442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7" name="Google Shape;17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63125" y="1418075"/>
            <a:ext cx="7710627" cy="433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8"/>
          <p:cNvSpPr txBox="1"/>
          <p:nvPr/>
        </p:nvSpPr>
        <p:spPr>
          <a:xfrm>
            <a:off x="466925" y="1644375"/>
            <a:ext cx="3796200" cy="3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decision to place the camera traps in these locations was based on;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Locations where mineral supplements were provided for the animals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Trails that led to water holes in the conservancy and  areas near the waterholes 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Any  other place where water would be provided by the wardens.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"/>
          <p:cNvSpPr txBox="1"/>
          <p:nvPr>
            <p:ph type="title"/>
          </p:nvPr>
        </p:nvSpPr>
        <p:spPr>
          <a:xfrm>
            <a:off x="657224" y="499533"/>
            <a:ext cx="10772775" cy="778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7E9C4B"/>
              </a:buClr>
              <a:buSzPts val="4400"/>
              <a:buFont typeface="Arial Rounded"/>
              <a:buNone/>
            </a:pPr>
            <a:r>
              <a:rPr b="1" lang="en-US" sz="4400">
                <a:solidFill>
                  <a:srgbClr val="7E9C4B"/>
                </a:solidFill>
                <a:latin typeface="Arial Rounded"/>
                <a:ea typeface="Arial Rounded"/>
                <a:cs typeface="Arial Rounded"/>
                <a:sym typeface="Arial Rounded"/>
              </a:rPr>
              <a:t>Data Annotation</a:t>
            </a:r>
            <a:endParaRPr/>
          </a:p>
        </p:txBody>
      </p:sp>
      <p:pic>
        <p:nvPicPr>
          <p:cNvPr id="184" name="Google Shape;184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1301" y="1482725"/>
            <a:ext cx="9003672" cy="429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9"/>
          <p:cNvSpPr txBox="1"/>
          <p:nvPr>
            <p:ph idx="12" type="sldNum"/>
          </p:nvPr>
        </p:nvSpPr>
        <p:spPr>
          <a:xfrm>
            <a:off x="10914001" y="6340706"/>
            <a:ext cx="592199" cy="442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6c12fec5ce_0_5"/>
          <p:cNvSpPr txBox="1"/>
          <p:nvPr>
            <p:ph type="title"/>
          </p:nvPr>
        </p:nvSpPr>
        <p:spPr>
          <a:xfrm>
            <a:off x="657225" y="499526"/>
            <a:ext cx="10062300" cy="1448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E9C4B"/>
                </a:solidFill>
                <a:latin typeface="Arial Rounded"/>
                <a:ea typeface="Arial Rounded"/>
                <a:cs typeface="Arial Rounded"/>
                <a:sym typeface="Arial Rounded"/>
              </a:rPr>
              <a:t>Challenges during data annotation</a:t>
            </a:r>
            <a:endParaRPr>
              <a:solidFill>
                <a:srgbClr val="7E9C4B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92" name="Google Shape;192;g16c12fec5ce_0_5"/>
          <p:cNvSpPr txBox="1"/>
          <p:nvPr>
            <p:ph idx="12" type="sldNum"/>
          </p:nvPr>
        </p:nvSpPr>
        <p:spPr>
          <a:xfrm>
            <a:off x="10914001" y="6340706"/>
            <a:ext cx="592200" cy="442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3" name="Google Shape;193;g16c12fec5ce_0_5"/>
          <p:cNvSpPr/>
          <p:nvPr/>
        </p:nvSpPr>
        <p:spPr>
          <a:xfrm>
            <a:off x="601200" y="2099253"/>
            <a:ext cx="10610100" cy="3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4300" lvl="1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Lens flare: This degraded the quality of some images</a:t>
            </a:r>
            <a:endParaRPr/>
          </a:p>
          <a:p>
            <a:pPr indent="-114300" lvl="1" marL="1143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Overlapping animals in an image</a:t>
            </a:r>
            <a:endParaRPr/>
          </a:p>
          <a:p>
            <a:pPr indent="-114300" lvl="1" marL="1143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body of the animal being in the image partially</a:t>
            </a:r>
            <a:endParaRPr/>
          </a:p>
          <a:p>
            <a:pPr indent="-114300" lvl="1" marL="1143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process was time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consuming</a:t>
            </a:r>
            <a:endParaRPr/>
          </a:p>
          <a:p>
            <a:pPr indent="-114300" lvl="1" marL="1143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 times, the images were captured when the animals were too far away. It was hard to tell which animals were captured especially when the grass had grown too long.</a:t>
            </a:r>
            <a:endParaRPr/>
          </a:p>
          <a:p>
            <a:pPr indent="-114300" lvl="1" marL="1143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Telling the sex of animals like the zebras, warthogs and monkeys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etropolitan">
  <a:themeElements>
    <a:clrScheme name="Metropolitan">
      <a:dk1>
        <a:srgbClr val="000000"/>
      </a:dk1>
      <a:lt1>
        <a:srgbClr val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2022-07-01T10:54:02Z</dcterms:created>
  <dc:creator>Lorna Mugambi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